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48" r:id="rId2"/>
  </p:sldMasterIdLst>
  <p:notesMasterIdLst>
    <p:notesMasterId r:id="rId7"/>
  </p:notesMasterIdLst>
  <p:sldIdLst>
    <p:sldId id="257" r:id="rId3"/>
    <p:sldId id="258" r:id="rId4"/>
    <p:sldId id="259" r:id="rId5"/>
    <p:sldId id="260" r:id="rId6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607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48A26-B269-4988-8D67-A8839C1ACCB5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9DBEA-3BE7-4CEC-9143-039CDA76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666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98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343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343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32083-75F2-FAD9-423C-6F6A7B5EC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5042C6-7DA1-4440-A08B-81E26A6E8A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38BB0E-6F3B-57D7-CE9A-1424A256E2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ED07-491A-9BB0-01DF-3A1E99B659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49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93BF7-151C-3B8B-3134-824987C2E6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632247-2CE1-05F0-B391-FAA6EBE4C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2" indent="0" algn="ctr">
              <a:buNone/>
              <a:defRPr sz="2000"/>
            </a:lvl2pPr>
            <a:lvl3pPr marL="914423" indent="0" algn="ctr">
              <a:buNone/>
              <a:defRPr sz="1800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8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2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FBE97-B992-AF7B-47D0-58CA746EC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EA5A3-4B90-EB3D-31DC-860F9229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3556D-C9A7-C441-2D00-6F99A95BB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010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45179-6DE8-B2F3-691D-2FCEAAF52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6E386-FD81-A2BB-B4B0-51462566E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333FA-22C3-42BB-3D8B-286F95D0B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CA5D-BA82-704C-ABAD-01073EBD9A34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81025-0901-836E-9907-A0FEEC5B5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59790-036C-877F-276A-36F3BA8B9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4EE52-8371-2B40-98C1-27FE5890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08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E4D6E-9BFF-5C5E-8874-042940815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4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9DF44-25B9-776A-2205-FA0C3A43A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4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91982-6AB0-181A-0ADE-A90983402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94157-FB0D-41C2-A485-F36A2B3B6304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4380D-902C-FFFC-31E3-95412D302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4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27F95-F62E-7309-D1E7-F5E40D9614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44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7D14FD-A193-3CFB-A6F7-83153BF2A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50A19-5689-18A6-83C6-F62CF2282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C6B2B-6087-6B3D-FE08-A393400F72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4CA5D-BA82-704C-ABAD-01073EBD9A34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AE501-FA7E-47A4-F417-1C0901C9AA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3F58B-7D78-6CCD-EF5E-27D60E631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EE52-8371-2B40-98C1-27FE5890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C4B710F1-CB76-C540-8825-26E1AC91D9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57" t="8818" r="141" b="10273"/>
          <a:stretch/>
        </p:blipFill>
        <p:spPr>
          <a:xfrm>
            <a:off x="-1432" y="4189"/>
            <a:ext cx="12193432" cy="6853811"/>
          </a:xfrm>
          <a:prstGeom prst="rect">
            <a:avLst/>
          </a:prstGeom>
        </p:spPr>
      </p:pic>
      <p:pic>
        <p:nvPicPr>
          <p:cNvPr id="11" name="Picture 10" descr="Manchester_Met_University_Horizonal_black_logo.png">
            <a:extLst>
              <a:ext uri="{FF2B5EF4-FFF2-40B4-BE49-F238E27FC236}">
                <a16:creationId xmlns:a16="http://schemas.microsoft.com/office/drawing/2014/main" id="{C726D5B6-1DA4-AA4E-B9D6-B060D6D8DAD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511" y="328695"/>
            <a:ext cx="1739274" cy="6650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2B98C3-22A6-47C1-9FED-C4BBE72E6B38}"/>
              </a:ext>
            </a:extLst>
          </p:cNvPr>
          <p:cNvSpPr txBox="1"/>
          <p:nvPr/>
        </p:nvSpPr>
        <p:spPr>
          <a:xfrm>
            <a:off x="791933" y="2208480"/>
            <a:ext cx="10423089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I-Can-Do Service </a:t>
            </a:r>
          </a:p>
          <a:p>
            <a:pPr algn="ctr"/>
            <a:r>
              <a:rPr lang="en-US" sz="36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volunteering for people with dementia </a:t>
            </a:r>
          </a:p>
          <a:p>
            <a:pPr algn="ctr"/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Developing the Service for real world implementation </a:t>
            </a:r>
            <a:endParaRPr lang="en-GB" sz="3600" b="1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Picture 4" descr="A logo with a hexagon and text&#10;&#10;Description automatically generated">
            <a:extLst>
              <a:ext uri="{FF2B5EF4-FFF2-40B4-BE49-F238E27FC236}">
                <a16:creationId xmlns:a16="http://schemas.microsoft.com/office/drawing/2014/main" id="{8BD18CFD-8F80-6E22-3D54-40AA007B89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61" y="1"/>
            <a:ext cx="2652492" cy="134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01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ABB8-DCD8-4B73-95B8-028A4687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2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E8016-01A6-4023-AE97-00F97B606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3469495-A499-40C0-95C5-65B1FDC9C6A5}"/>
              </a:ext>
            </a:extLst>
          </p:cNvPr>
          <p:cNvSpPr txBox="1">
            <a:spLocks/>
          </p:cNvSpPr>
          <p:nvPr/>
        </p:nvSpPr>
        <p:spPr>
          <a:xfrm>
            <a:off x="2104216" y="162401"/>
            <a:ext cx="8031892" cy="1143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Digital Prototype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310C-0FC3-49D1-B132-D07E9464F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2" y="1434462"/>
            <a:ext cx="10515600" cy="52870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Digital prototype: 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Spend 5-10 minutes looking at the profiles:</a:t>
            </a:r>
          </a:p>
          <a:p>
            <a:r>
              <a:rPr lang="en-US" sz="2000" dirty="0">
                <a:solidFill>
                  <a:schemeClr val="tx2"/>
                </a:solidFill>
              </a:rPr>
              <a:t>Wellbeing mentor </a:t>
            </a:r>
          </a:p>
          <a:p>
            <a:r>
              <a:rPr lang="en-US" sz="2000" dirty="0">
                <a:solidFill>
                  <a:schemeClr val="tx2"/>
                </a:solidFill>
              </a:rPr>
              <a:t>People with dementia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Think about how it looks and how it works in general (mind it’s work in progress, so some things don’t work yet)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Take some notes for feedback</a:t>
            </a:r>
          </a:p>
        </p:txBody>
      </p:sp>
    </p:spTree>
    <p:extLst>
      <p:ext uri="{BB962C8B-B14F-4D97-AF65-F5344CB8AC3E}">
        <p14:creationId xmlns:p14="http://schemas.microsoft.com/office/powerpoint/2010/main" val="3427359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ABB8-DCD8-4B73-95B8-028A4687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3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E8016-01A6-4023-AE97-00F97B606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3469495-A499-40C0-95C5-65B1FDC9C6A5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Digital Prototype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310C-0FC3-49D1-B132-D07E9464F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1"/>
            <a:ext cx="10515600" cy="52870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</a:rPr>
              <a:t>What do you think about the website? What works for you? / what does not? </a:t>
            </a:r>
          </a:p>
          <a:p>
            <a:pPr lvl="1"/>
            <a:r>
              <a:rPr lang="en-GB" i="0" dirty="0">
                <a:solidFill>
                  <a:srgbClr val="000000"/>
                </a:solidFill>
                <a:effectLst/>
              </a:rPr>
              <a:t>Appearance / visual appeal?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V</a:t>
            </a:r>
            <a:r>
              <a:rPr lang="en-GB" i="0" dirty="0">
                <a:solidFill>
                  <a:srgbClr val="000000"/>
                </a:solidFill>
                <a:effectLst/>
              </a:rPr>
              <a:t>isual accessibility/ readability?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F</a:t>
            </a:r>
            <a:r>
              <a:rPr lang="en-GB" i="0" dirty="0">
                <a:solidFill>
                  <a:srgbClr val="000000"/>
                </a:solidFill>
                <a:effectLst/>
              </a:rPr>
              <a:t>unctionality / functional accessibility (structure of site, stepping through)?</a:t>
            </a:r>
          </a:p>
          <a:p>
            <a:pPr lvl="1"/>
            <a:r>
              <a:rPr lang="en-GB" b="0" i="0" dirty="0">
                <a:solidFill>
                  <a:srgbClr val="000000"/>
                </a:solidFill>
                <a:effectLst/>
              </a:rPr>
              <a:t>Easy to use ? / Too complex to use?</a:t>
            </a:r>
          </a:p>
          <a:p>
            <a:pPr lvl="1"/>
            <a:r>
              <a:rPr lang="en-GB" b="0" i="0" dirty="0">
                <a:solidFill>
                  <a:srgbClr val="000000"/>
                </a:solidFill>
                <a:effectLst/>
              </a:rPr>
              <a:t>Anything missing / not needed?</a:t>
            </a:r>
          </a:p>
        </p:txBody>
      </p:sp>
    </p:spTree>
    <p:extLst>
      <p:ext uri="{BB962C8B-B14F-4D97-AF65-F5344CB8AC3E}">
        <p14:creationId xmlns:p14="http://schemas.microsoft.com/office/powerpoint/2010/main" val="2637426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C02E70-8288-C8C0-8177-AB54D6778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423BA8-9C8E-1A3F-A62A-70F4D5602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4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FC6BD0-37ED-9A4A-1F5F-42EE48F3D5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17DA1C2-0C62-A653-C96D-BA7084151A17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Digital Prototype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23B60-70FC-5196-2EE7-43C4806F4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1"/>
            <a:ext cx="10515600" cy="528701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b="0" i="0" dirty="0">
                <a:solidFill>
                  <a:srgbClr val="000000"/>
                </a:solidFill>
                <a:effectLst/>
              </a:rPr>
              <a:t>Sharing of information: </a:t>
            </a:r>
          </a:p>
          <a:p>
            <a:pPr marL="0" indent="0" algn="l">
              <a:buNone/>
            </a:pPr>
            <a:r>
              <a:rPr lang="en-GB" sz="2400" dirty="0">
                <a:solidFill>
                  <a:srgbClr val="000000"/>
                </a:solidFill>
              </a:rPr>
              <a:t>How should we </a:t>
            </a:r>
            <a:r>
              <a:rPr lang="en-GB" sz="2400" b="0" i="0" dirty="0">
                <a:solidFill>
                  <a:srgbClr val="000000"/>
                </a:solidFill>
                <a:effectLst/>
              </a:rPr>
              <a:t>balance the personal privacy and sharing interests/actions in the service:</a:t>
            </a:r>
            <a:r>
              <a:rPr lang="en-GB" sz="2400" dirty="0">
                <a:solidFill>
                  <a:srgbClr val="000000"/>
                </a:solidFill>
              </a:rPr>
              <a:t> </a:t>
            </a:r>
            <a:r>
              <a:rPr lang="en-GB" sz="2400" b="0" i="0" dirty="0">
                <a:solidFill>
                  <a:srgbClr val="000000"/>
                </a:solidFill>
                <a:effectLst/>
              </a:rPr>
              <a:t>Wellbeing Mentor notes could be shared between different parties</a:t>
            </a:r>
            <a:r>
              <a:rPr lang="en-GB" sz="2400" dirty="0">
                <a:solidFill>
                  <a:srgbClr val="000000"/>
                </a:solidFill>
              </a:rPr>
              <a:t>.</a:t>
            </a:r>
          </a:p>
          <a:p>
            <a:pPr marL="0" indent="0" algn="l">
              <a:buNone/>
            </a:pPr>
            <a:r>
              <a:rPr lang="en-GB" sz="2400" b="1" dirty="0">
                <a:solidFill>
                  <a:srgbClr val="000000"/>
                </a:solidFill>
              </a:rPr>
              <a:t>What information should the following have access to?</a:t>
            </a:r>
          </a:p>
          <a:p>
            <a:r>
              <a:rPr lang="en-GB" sz="2400" dirty="0">
                <a:solidFill>
                  <a:srgbClr val="000000"/>
                </a:solidFill>
              </a:rPr>
              <a:t>Carer</a:t>
            </a:r>
          </a:p>
          <a:p>
            <a:r>
              <a:rPr lang="en-GB" sz="2400" dirty="0">
                <a:solidFill>
                  <a:srgbClr val="000000"/>
                </a:solidFill>
              </a:rPr>
              <a:t>community volunteer service</a:t>
            </a:r>
          </a:p>
          <a:p>
            <a:r>
              <a:rPr lang="en-GB" sz="2400" dirty="0">
                <a:solidFill>
                  <a:srgbClr val="000000"/>
                </a:solidFill>
              </a:rPr>
              <a:t>volunteer organisation</a:t>
            </a:r>
          </a:p>
          <a:p>
            <a:r>
              <a:rPr lang="en-GB" sz="2400" dirty="0">
                <a:solidFill>
                  <a:srgbClr val="000000"/>
                </a:solidFill>
              </a:rPr>
              <a:t>volunteer buddy</a:t>
            </a:r>
            <a:endParaRPr lang="en-GB" sz="2400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806217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c0993d43-d2ed-4cd8-a4f6-886f9cb8ee6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179</Words>
  <Application>Microsoft Office PowerPoint</Application>
  <PresentationFormat>Widescreen</PresentationFormat>
  <Paragraphs>33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Pui Ling Fung</dc:creator>
  <cp:lastModifiedBy>Pui Ling Fung</cp:lastModifiedBy>
  <cp:revision>3</cp:revision>
  <dcterms:created xsi:type="dcterms:W3CDTF">2024-03-08T16:22:14Z</dcterms:created>
  <dcterms:modified xsi:type="dcterms:W3CDTF">2024-09-16T16:09:30Z</dcterms:modified>
</cp:coreProperties>
</file>